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4"/>
  </p:notesMasterIdLst>
  <p:handoutMasterIdLst>
    <p:handoutMasterId r:id="rId25"/>
  </p:handoutMasterIdLst>
  <p:sldIdLst>
    <p:sldId id="394" r:id="rId4"/>
    <p:sldId id="466" r:id="rId5"/>
    <p:sldId id="477" r:id="rId6"/>
    <p:sldId id="397" r:id="rId7"/>
    <p:sldId id="443" r:id="rId8"/>
    <p:sldId id="448" r:id="rId9"/>
    <p:sldId id="478" r:id="rId10"/>
    <p:sldId id="479" r:id="rId11"/>
    <p:sldId id="480" r:id="rId12"/>
    <p:sldId id="481" r:id="rId13"/>
    <p:sldId id="452" r:id="rId14"/>
    <p:sldId id="453" r:id="rId15"/>
    <p:sldId id="468" r:id="rId16"/>
    <p:sldId id="469" r:id="rId17"/>
    <p:sldId id="470" r:id="rId18"/>
    <p:sldId id="482" r:id="rId19"/>
    <p:sldId id="483" r:id="rId20"/>
    <p:sldId id="484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69" d="100"/>
          <a:sy n="69" d="100"/>
        </p:scale>
        <p:origin x="76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842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7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4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37/c-sharp-oop-advanced-july-20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OOP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8172668" y="373554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</a:t>
            </a:r>
            <a:r>
              <a:rPr lang="en-US" sz="2800" dirty="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 problem 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100% </a:t>
            </a:r>
            <a:r>
              <a:rPr lang="en-US" sz="2800" dirty="0"/>
              <a:t>judge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63059" cy="963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62071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err="1" smtClean="0"/>
              <a:t>BashSoft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Advanced</a:t>
            </a:r>
          </a:p>
        </p:txBody>
      </p: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4024E-6 0 L -0.29382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4024E-6 0 L -0.29382 -0.54931 " pathEditMode="relative" rAng="0" ptsTypes="AA">
                                      <p:cBhvr>
                                        <p:cTn id="38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500"/>
                            </p:stCondLst>
                            <p:childTnLst>
                              <p:par>
                                <p:cTn id="3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  <p:bldP spid="30" grpId="0" animBg="1"/>
      <p:bldP spid="3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815" y="16764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softuni.bg/trainings/1637/c-sharp-oop-advanced-july-2017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OOP Advanced 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/>
              <a:t>Community </a:t>
            </a:r>
            <a:r>
              <a:rPr lang="en-US" smtClean="0"/>
              <a:t>2017 </a:t>
            </a:r>
            <a:r>
              <a:rPr lang="en-US" dirty="0"/>
              <a:t>(a free version of VS </a:t>
            </a:r>
            <a:r>
              <a:rPr lang="en-US" dirty="0" smtClean="0"/>
              <a:t>2017)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2015, 2013, 2012 </a:t>
            </a:r>
            <a:r>
              <a:rPr lang="en-US" dirty="0"/>
              <a:t>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7347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OOP </a:t>
            </a:r>
            <a:r>
              <a:rPr lang="en-US" dirty="0" smtClean="0"/>
              <a:t>Advanced </a:t>
            </a:r>
            <a:r>
              <a:rPr lang="en-US" dirty="0" smtClean="0"/>
              <a:t>– </a:t>
            </a:r>
            <a:r>
              <a:rPr lang="en-US" dirty="0"/>
              <a:t>Course Intro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899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noProof="1" smtClean="0"/>
              <a:t>C</a:t>
            </a:r>
            <a:r>
              <a:rPr lang="en-US" sz="11500" b="1" noProof="1" smtClean="0"/>
              <a:t>S</a:t>
            </a:r>
            <a:r>
              <a:rPr lang="en-US" sz="11500" b="1" noProof="1" smtClean="0"/>
              <a:t>harp-OOP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417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</a:t>
            </a:r>
            <a:r>
              <a:rPr lang="en-US" sz="2800" smtClean="0"/>
              <a:t>OOP </a:t>
            </a:r>
            <a:r>
              <a:rPr lang="en-US" sz="2800" smtClean="0"/>
              <a:t>Advanced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33600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873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</a:t>
            </a:r>
            <a:r>
              <a:rPr lang="en-US" sz="3200" noProof="1"/>
              <a:t> </a:t>
            </a:r>
            <a:r>
              <a:rPr lang="en-US" sz="3200" noProof="1" smtClean="0"/>
              <a:t>QA  </a:t>
            </a:r>
            <a:endParaRPr lang="en-GB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Knowedge </a:t>
            </a:r>
            <a:r>
              <a:rPr lang="en-GB" sz="3200" noProof="1"/>
              <a:t>at web </a:t>
            </a:r>
            <a:r>
              <a:rPr lang="en-GB" sz="3200" noProof="1" smtClean="0"/>
              <a:t>testing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</a:t>
            </a:r>
            <a:r>
              <a:rPr lang="en-GB" sz="3200" noProof="1" smtClean="0"/>
              <a:t>engineer</a:t>
            </a:r>
            <a:endParaRPr lang="en-US" sz="3200" noProof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699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1.85185E-6 L -0.30008 -0.1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Valentin </a:t>
            </a:r>
            <a:r>
              <a:rPr lang="en-US" sz="3400" b="1" dirty="0" err="1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Top </a:t>
            </a:r>
            <a:r>
              <a:rPr lang="en-US" sz="3200" noProof="1"/>
              <a:t>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Over </a:t>
            </a:r>
            <a:r>
              <a:rPr lang="en-US" sz="3200" noProof="1"/>
              <a:t>two years experience in software developing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30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2.59259E-6 L -0.41886 -0.0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43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525</Words>
  <Application>Microsoft Office PowerPoint</Application>
  <PresentationFormat>Custom</PresentationFormat>
  <Paragraphs>151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C# OOP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C# OOP Advanced Slides and Videos</vt:lpstr>
      <vt:lpstr>The Free C# Fundamentals Textbook</vt:lpstr>
      <vt:lpstr>Required Software</vt:lpstr>
      <vt:lpstr>C# OOP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2017-07-18T10:40:16Z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